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D080CF-973B-49FB-B256-6C5A7C37435F}" v="71" dt="2020-06-07T11:45:06.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54D080CF-973B-49FB-B256-6C5A7C37435F}"/>
    <pc:docChg chg="undo custSel addSld modSld">
      <pc:chgData name="Peter Haagsma" userId="213da77a-9cc5-49f7-ad6b-7779b1276fe8" providerId="ADAL" clId="{54D080CF-973B-49FB-B256-6C5A7C37435F}" dt="2020-06-07T11:45:40.875" v="1518" actId="20577"/>
      <pc:docMkLst>
        <pc:docMk/>
      </pc:docMkLst>
      <pc:sldChg chg="modSp">
        <pc:chgData name="Peter Haagsma" userId="213da77a-9cc5-49f7-ad6b-7779b1276fe8" providerId="ADAL" clId="{54D080CF-973B-49FB-B256-6C5A7C37435F}" dt="2020-06-07T09:27:31.206" v="451" actId="313"/>
        <pc:sldMkLst>
          <pc:docMk/>
          <pc:sldMk cId="3503814853" sldId="256"/>
        </pc:sldMkLst>
        <pc:spChg chg="mod">
          <ac:chgData name="Peter Haagsma" userId="213da77a-9cc5-49f7-ad6b-7779b1276fe8" providerId="ADAL" clId="{54D080CF-973B-49FB-B256-6C5A7C37435F}" dt="2020-06-07T09:27:31.206" v="451" actId="313"/>
          <ac:spMkLst>
            <pc:docMk/>
            <pc:sldMk cId="3503814853" sldId="256"/>
            <ac:spMk id="3" creationId="{28E374C5-D837-4080-A3EB-C4DF77F78603}"/>
          </ac:spMkLst>
        </pc:spChg>
      </pc:sldChg>
      <pc:sldChg chg="modSp">
        <pc:chgData name="Peter Haagsma" userId="213da77a-9cc5-49f7-ad6b-7779b1276fe8" providerId="ADAL" clId="{54D080CF-973B-49FB-B256-6C5A7C37435F}" dt="2020-06-06T13:10:37.261" v="132" actId="255"/>
        <pc:sldMkLst>
          <pc:docMk/>
          <pc:sldMk cId="3497067421" sldId="257"/>
        </pc:sldMkLst>
        <pc:spChg chg="mod">
          <ac:chgData name="Peter Haagsma" userId="213da77a-9cc5-49f7-ad6b-7779b1276fe8" providerId="ADAL" clId="{54D080CF-973B-49FB-B256-6C5A7C37435F}" dt="2020-06-06T13:10:37.261" v="132" actId="255"/>
          <ac:spMkLst>
            <pc:docMk/>
            <pc:sldMk cId="3497067421" sldId="257"/>
            <ac:spMk id="2" creationId="{A821542A-8FB3-427B-9311-2C6B152FDA04}"/>
          </ac:spMkLst>
        </pc:spChg>
        <pc:spChg chg="mod">
          <ac:chgData name="Peter Haagsma" userId="213da77a-9cc5-49f7-ad6b-7779b1276fe8" providerId="ADAL" clId="{54D080CF-973B-49FB-B256-6C5A7C37435F}" dt="2020-06-06T12:50:22.241" v="8"/>
          <ac:spMkLst>
            <pc:docMk/>
            <pc:sldMk cId="3497067421" sldId="257"/>
            <ac:spMk id="3" creationId="{CB413B5D-5154-48E9-8AB4-F3162CCC4200}"/>
          </ac:spMkLst>
        </pc:spChg>
      </pc:sldChg>
      <pc:sldChg chg="modSp add">
        <pc:chgData name="Peter Haagsma" userId="213da77a-9cc5-49f7-ad6b-7779b1276fe8" providerId="ADAL" clId="{54D080CF-973B-49FB-B256-6C5A7C37435F}" dt="2020-06-06T13:10:43.529" v="133" actId="255"/>
        <pc:sldMkLst>
          <pc:docMk/>
          <pc:sldMk cId="1164230336" sldId="258"/>
        </pc:sldMkLst>
        <pc:spChg chg="mod">
          <ac:chgData name="Peter Haagsma" userId="213da77a-9cc5-49f7-ad6b-7779b1276fe8" providerId="ADAL" clId="{54D080CF-973B-49FB-B256-6C5A7C37435F}" dt="2020-06-06T13:10:43.529" v="133" actId="255"/>
          <ac:spMkLst>
            <pc:docMk/>
            <pc:sldMk cId="1164230336" sldId="258"/>
            <ac:spMk id="2" creationId="{C4123938-A94E-4E6B-BCF1-F3219C0BEA7A}"/>
          </ac:spMkLst>
        </pc:spChg>
        <pc:spChg chg="mod">
          <ac:chgData name="Peter Haagsma" userId="213da77a-9cc5-49f7-ad6b-7779b1276fe8" providerId="ADAL" clId="{54D080CF-973B-49FB-B256-6C5A7C37435F}" dt="2020-06-06T12:53:50.374" v="18" actId="20577"/>
          <ac:spMkLst>
            <pc:docMk/>
            <pc:sldMk cId="1164230336" sldId="258"/>
            <ac:spMk id="3" creationId="{93EDADEA-E918-44D0-A543-0F46C0616675}"/>
          </ac:spMkLst>
        </pc:spChg>
      </pc:sldChg>
      <pc:sldChg chg="addSp modSp add">
        <pc:chgData name="Peter Haagsma" userId="213da77a-9cc5-49f7-ad6b-7779b1276fe8" providerId="ADAL" clId="{54D080CF-973B-49FB-B256-6C5A7C37435F}" dt="2020-06-07T10:38:30.672" v="1231" actId="1076"/>
        <pc:sldMkLst>
          <pc:docMk/>
          <pc:sldMk cId="1062478798" sldId="259"/>
        </pc:sldMkLst>
        <pc:spChg chg="mod">
          <ac:chgData name="Peter Haagsma" userId="213da77a-9cc5-49f7-ad6b-7779b1276fe8" providerId="ADAL" clId="{54D080CF-973B-49FB-B256-6C5A7C37435F}" dt="2020-06-06T13:10:51.002" v="134" actId="255"/>
          <ac:spMkLst>
            <pc:docMk/>
            <pc:sldMk cId="1062478798" sldId="259"/>
            <ac:spMk id="2" creationId="{33ECF7DA-482E-4B4C-8A67-EF65E21B20C3}"/>
          </ac:spMkLst>
        </pc:spChg>
        <pc:spChg chg="mod">
          <ac:chgData name="Peter Haagsma" userId="213da77a-9cc5-49f7-ad6b-7779b1276fe8" providerId="ADAL" clId="{54D080CF-973B-49FB-B256-6C5A7C37435F}" dt="2020-06-07T10:38:28.375" v="1230" actId="962"/>
          <ac:spMkLst>
            <pc:docMk/>
            <pc:sldMk cId="1062478798" sldId="259"/>
            <ac:spMk id="3" creationId="{8D01D29A-BF18-4BA6-B88D-BAB5D81A969A}"/>
          </ac:spMkLst>
        </pc:spChg>
        <pc:picChg chg="add mod">
          <ac:chgData name="Peter Haagsma" userId="213da77a-9cc5-49f7-ad6b-7779b1276fe8" providerId="ADAL" clId="{54D080CF-973B-49FB-B256-6C5A7C37435F}" dt="2020-06-07T10:38:30.672" v="1231" actId="1076"/>
          <ac:picMkLst>
            <pc:docMk/>
            <pc:sldMk cId="1062478798" sldId="259"/>
            <ac:picMk id="5" creationId="{CA5C625C-57FC-456A-B44F-7AD31B66526B}"/>
          </ac:picMkLst>
        </pc:picChg>
      </pc:sldChg>
      <pc:sldChg chg="modSp add">
        <pc:chgData name="Peter Haagsma" userId="213da77a-9cc5-49f7-ad6b-7779b1276fe8" providerId="ADAL" clId="{54D080CF-973B-49FB-B256-6C5A7C37435F}" dt="2020-06-06T13:14:13.591" v="191" actId="20577"/>
        <pc:sldMkLst>
          <pc:docMk/>
          <pc:sldMk cId="1793643469" sldId="260"/>
        </pc:sldMkLst>
        <pc:spChg chg="mod">
          <ac:chgData name="Peter Haagsma" userId="213da77a-9cc5-49f7-ad6b-7779b1276fe8" providerId="ADAL" clId="{54D080CF-973B-49FB-B256-6C5A7C37435F}" dt="2020-06-06T13:11:16.707" v="162" actId="20577"/>
          <ac:spMkLst>
            <pc:docMk/>
            <pc:sldMk cId="1793643469" sldId="260"/>
            <ac:spMk id="2" creationId="{B29A2809-E07B-4775-A125-810685DFD1A2}"/>
          </ac:spMkLst>
        </pc:spChg>
        <pc:spChg chg="mod">
          <ac:chgData name="Peter Haagsma" userId="213da77a-9cc5-49f7-ad6b-7779b1276fe8" providerId="ADAL" clId="{54D080CF-973B-49FB-B256-6C5A7C37435F}" dt="2020-06-06T13:14:13.591" v="191" actId="20577"/>
          <ac:spMkLst>
            <pc:docMk/>
            <pc:sldMk cId="1793643469" sldId="260"/>
            <ac:spMk id="3" creationId="{E5C2298A-82B7-4ACE-AF8D-31D706919F0B}"/>
          </ac:spMkLst>
        </pc:spChg>
      </pc:sldChg>
      <pc:sldChg chg="addSp modSp add">
        <pc:chgData name="Peter Haagsma" userId="213da77a-9cc5-49f7-ad6b-7779b1276fe8" providerId="ADAL" clId="{54D080CF-973B-49FB-B256-6C5A7C37435F}" dt="2020-06-07T10:39:51.936" v="1237" actId="1076"/>
        <pc:sldMkLst>
          <pc:docMk/>
          <pc:sldMk cId="3065869625" sldId="261"/>
        </pc:sldMkLst>
        <pc:spChg chg="mod">
          <ac:chgData name="Peter Haagsma" userId="213da77a-9cc5-49f7-ad6b-7779b1276fe8" providerId="ADAL" clId="{54D080CF-973B-49FB-B256-6C5A7C37435F}" dt="2020-06-06T13:14:32.778" v="193"/>
          <ac:spMkLst>
            <pc:docMk/>
            <pc:sldMk cId="3065869625" sldId="261"/>
            <ac:spMk id="2" creationId="{987474C5-05E9-453F-9298-50527C66AEA8}"/>
          </ac:spMkLst>
        </pc:spChg>
        <pc:spChg chg="mod">
          <ac:chgData name="Peter Haagsma" userId="213da77a-9cc5-49f7-ad6b-7779b1276fe8" providerId="ADAL" clId="{54D080CF-973B-49FB-B256-6C5A7C37435F}" dt="2020-06-06T13:15:09.626" v="196" actId="20577"/>
          <ac:spMkLst>
            <pc:docMk/>
            <pc:sldMk cId="3065869625" sldId="261"/>
            <ac:spMk id="3" creationId="{B5AECA74-051A-4239-B21B-F0FA8393798D}"/>
          </ac:spMkLst>
        </pc:spChg>
        <pc:picChg chg="add mod">
          <ac:chgData name="Peter Haagsma" userId="213da77a-9cc5-49f7-ad6b-7779b1276fe8" providerId="ADAL" clId="{54D080CF-973B-49FB-B256-6C5A7C37435F}" dt="2020-06-07T10:39:51.936" v="1237" actId="1076"/>
          <ac:picMkLst>
            <pc:docMk/>
            <pc:sldMk cId="3065869625" sldId="261"/>
            <ac:picMk id="5" creationId="{951BBD55-3B9D-41E7-AE4F-D4A404D0EDA3}"/>
          </ac:picMkLst>
        </pc:picChg>
      </pc:sldChg>
      <pc:sldChg chg="addSp modSp add">
        <pc:chgData name="Peter Haagsma" userId="213da77a-9cc5-49f7-ad6b-7779b1276fe8" providerId="ADAL" clId="{54D080CF-973B-49FB-B256-6C5A7C37435F}" dt="2020-06-06T13:53:57.491" v="449" actId="20577"/>
        <pc:sldMkLst>
          <pc:docMk/>
          <pc:sldMk cId="3754838904" sldId="262"/>
        </pc:sldMkLst>
        <pc:spChg chg="mod">
          <ac:chgData name="Peter Haagsma" userId="213da77a-9cc5-49f7-ad6b-7779b1276fe8" providerId="ADAL" clId="{54D080CF-973B-49FB-B256-6C5A7C37435F}" dt="2020-06-06T13:25:14.493" v="198"/>
          <ac:spMkLst>
            <pc:docMk/>
            <pc:sldMk cId="3754838904" sldId="262"/>
            <ac:spMk id="2" creationId="{0A26CDE8-3EDD-437E-B7FD-3842729EA84A}"/>
          </ac:spMkLst>
        </pc:spChg>
        <pc:spChg chg="mod">
          <ac:chgData name="Peter Haagsma" userId="213da77a-9cc5-49f7-ad6b-7779b1276fe8" providerId="ADAL" clId="{54D080CF-973B-49FB-B256-6C5A7C37435F}" dt="2020-06-06T13:53:57.491" v="449" actId="20577"/>
          <ac:spMkLst>
            <pc:docMk/>
            <pc:sldMk cId="3754838904" sldId="262"/>
            <ac:spMk id="3" creationId="{2290AED8-B4FD-4035-A7B8-A7C989AEF779}"/>
          </ac:spMkLst>
        </pc:spChg>
        <pc:picChg chg="add mod">
          <ac:chgData name="Peter Haagsma" userId="213da77a-9cc5-49f7-ad6b-7779b1276fe8" providerId="ADAL" clId="{54D080CF-973B-49FB-B256-6C5A7C37435F}" dt="2020-06-06T13:50:04.061" v="285" actId="1076"/>
          <ac:picMkLst>
            <pc:docMk/>
            <pc:sldMk cId="3754838904" sldId="262"/>
            <ac:picMk id="5" creationId="{F9257286-4784-4256-BAAD-24CDB8F5FEEF}"/>
          </ac:picMkLst>
        </pc:picChg>
      </pc:sldChg>
      <pc:sldChg chg="modSp add">
        <pc:chgData name="Peter Haagsma" userId="213da77a-9cc5-49f7-ad6b-7779b1276fe8" providerId="ADAL" clId="{54D080CF-973B-49FB-B256-6C5A7C37435F}" dt="2020-06-07T09:38:42.390" v="775" actId="20577"/>
        <pc:sldMkLst>
          <pc:docMk/>
          <pc:sldMk cId="1326816195" sldId="263"/>
        </pc:sldMkLst>
        <pc:spChg chg="mod">
          <ac:chgData name="Peter Haagsma" userId="213da77a-9cc5-49f7-ad6b-7779b1276fe8" providerId="ADAL" clId="{54D080CF-973B-49FB-B256-6C5A7C37435F}" dt="2020-06-07T09:28:46.318" v="464" actId="20577"/>
          <ac:spMkLst>
            <pc:docMk/>
            <pc:sldMk cId="1326816195" sldId="263"/>
            <ac:spMk id="2" creationId="{9A9386F3-3463-448E-967C-8E97EF417443}"/>
          </ac:spMkLst>
        </pc:spChg>
        <pc:spChg chg="mod">
          <ac:chgData name="Peter Haagsma" userId="213da77a-9cc5-49f7-ad6b-7779b1276fe8" providerId="ADAL" clId="{54D080CF-973B-49FB-B256-6C5A7C37435F}" dt="2020-06-07T09:38:42.390" v="775" actId="20577"/>
          <ac:spMkLst>
            <pc:docMk/>
            <pc:sldMk cId="1326816195" sldId="263"/>
            <ac:spMk id="3" creationId="{28BC3508-759C-4898-ACD5-7B8E56F429AE}"/>
          </ac:spMkLst>
        </pc:spChg>
      </pc:sldChg>
      <pc:sldChg chg="addSp delSp modSp add">
        <pc:chgData name="Peter Haagsma" userId="213da77a-9cc5-49f7-ad6b-7779b1276fe8" providerId="ADAL" clId="{54D080CF-973B-49FB-B256-6C5A7C37435F}" dt="2020-06-07T09:48:08.216" v="968" actId="1076"/>
        <pc:sldMkLst>
          <pc:docMk/>
          <pc:sldMk cId="4114887115" sldId="264"/>
        </pc:sldMkLst>
        <pc:spChg chg="mod">
          <ac:chgData name="Peter Haagsma" userId="213da77a-9cc5-49f7-ad6b-7779b1276fe8" providerId="ADAL" clId="{54D080CF-973B-49FB-B256-6C5A7C37435F}" dt="2020-06-07T09:38:53.009" v="788" actId="20577"/>
          <ac:spMkLst>
            <pc:docMk/>
            <pc:sldMk cId="4114887115" sldId="264"/>
            <ac:spMk id="2" creationId="{C47BC8D5-B102-4BE8-89D6-8E525821F1D1}"/>
          </ac:spMkLst>
        </pc:spChg>
        <pc:spChg chg="add del mod">
          <ac:chgData name="Peter Haagsma" userId="213da77a-9cc5-49f7-ad6b-7779b1276fe8" providerId="ADAL" clId="{54D080CF-973B-49FB-B256-6C5A7C37435F}" dt="2020-06-07T09:47:32.111" v="956" actId="20577"/>
          <ac:spMkLst>
            <pc:docMk/>
            <pc:sldMk cId="4114887115" sldId="264"/>
            <ac:spMk id="3" creationId="{76003E3F-AB14-40EE-8569-2AF0448E96DC}"/>
          </ac:spMkLst>
        </pc:spChg>
        <pc:spChg chg="add del mod">
          <ac:chgData name="Peter Haagsma" userId="213da77a-9cc5-49f7-ad6b-7779b1276fe8" providerId="ADAL" clId="{54D080CF-973B-49FB-B256-6C5A7C37435F}" dt="2020-06-07T09:45:24.139" v="910"/>
          <ac:spMkLst>
            <pc:docMk/>
            <pc:sldMk cId="4114887115" sldId="264"/>
            <ac:spMk id="4" creationId="{851C6659-4033-4A73-818D-5A1869D251EC}"/>
          </ac:spMkLst>
        </pc:spChg>
        <pc:picChg chg="add del mod">
          <ac:chgData name="Peter Haagsma" userId="213da77a-9cc5-49f7-ad6b-7779b1276fe8" providerId="ADAL" clId="{54D080CF-973B-49FB-B256-6C5A7C37435F}" dt="2020-06-07T09:46:05.490" v="922"/>
          <ac:picMkLst>
            <pc:docMk/>
            <pc:sldMk cId="4114887115" sldId="264"/>
            <ac:picMk id="5" creationId="{5C99C970-554B-4C52-88F1-97EFDE362169}"/>
          </ac:picMkLst>
        </pc:picChg>
        <pc:picChg chg="add mod">
          <ac:chgData name="Peter Haagsma" userId="213da77a-9cc5-49f7-ad6b-7779b1276fe8" providerId="ADAL" clId="{54D080CF-973B-49FB-B256-6C5A7C37435F}" dt="2020-06-07T09:46:41.873" v="926" actId="1076"/>
          <ac:picMkLst>
            <pc:docMk/>
            <pc:sldMk cId="4114887115" sldId="264"/>
            <ac:picMk id="7" creationId="{648BA30F-48C1-465D-BF74-36335C7F4A2E}"/>
          </ac:picMkLst>
        </pc:picChg>
        <pc:picChg chg="add mod">
          <ac:chgData name="Peter Haagsma" userId="213da77a-9cc5-49f7-ad6b-7779b1276fe8" providerId="ADAL" clId="{54D080CF-973B-49FB-B256-6C5A7C37435F}" dt="2020-06-07T09:47:49.113" v="962" actId="1076"/>
          <ac:picMkLst>
            <pc:docMk/>
            <pc:sldMk cId="4114887115" sldId="264"/>
            <ac:picMk id="9" creationId="{601BB0EB-8019-44C2-ABB3-D77AA059BFD3}"/>
          </ac:picMkLst>
        </pc:picChg>
        <pc:picChg chg="add mod">
          <ac:chgData name="Peter Haagsma" userId="213da77a-9cc5-49f7-ad6b-7779b1276fe8" providerId="ADAL" clId="{54D080CF-973B-49FB-B256-6C5A7C37435F}" dt="2020-06-07T09:48:08.216" v="968" actId="1076"/>
          <ac:picMkLst>
            <pc:docMk/>
            <pc:sldMk cId="4114887115" sldId="264"/>
            <ac:picMk id="11" creationId="{D11E5939-495B-4B3A-9D62-C63D65C6F27A}"/>
          </ac:picMkLst>
        </pc:picChg>
        <pc:picChg chg="add del mod">
          <ac:chgData name="Peter Haagsma" userId="213da77a-9cc5-49f7-ad6b-7779b1276fe8" providerId="ADAL" clId="{54D080CF-973B-49FB-B256-6C5A7C37435F}" dt="2020-06-07T09:45:32.908" v="918"/>
          <ac:picMkLst>
            <pc:docMk/>
            <pc:sldMk cId="4114887115" sldId="264"/>
            <ac:picMk id="1026" creationId="{F366E6D1-8108-4998-B634-83F56A801B71}"/>
          </ac:picMkLst>
        </pc:picChg>
      </pc:sldChg>
      <pc:sldChg chg="modSp add">
        <pc:chgData name="Peter Haagsma" userId="213da77a-9cc5-49f7-ad6b-7779b1276fe8" providerId="ADAL" clId="{54D080CF-973B-49FB-B256-6C5A7C37435F}" dt="2020-06-07T09:52:45.545" v="1205" actId="20577"/>
        <pc:sldMkLst>
          <pc:docMk/>
          <pc:sldMk cId="2357400619" sldId="265"/>
        </pc:sldMkLst>
        <pc:spChg chg="mod">
          <ac:chgData name="Peter Haagsma" userId="213da77a-9cc5-49f7-ad6b-7779b1276fe8" providerId="ADAL" clId="{54D080CF-973B-49FB-B256-6C5A7C37435F}" dt="2020-06-07T09:50:31.517" v="981" actId="20577"/>
          <ac:spMkLst>
            <pc:docMk/>
            <pc:sldMk cId="2357400619" sldId="265"/>
            <ac:spMk id="2" creationId="{D4DBB9CF-45CA-407D-BA71-C3A0B85321BA}"/>
          </ac:spMkLst>
        </pc:spChg>
        <pc:spChg chg="mod">
          <ac:chgData name="Peter Haagsma" userId="213da77a-9cc5-49f7-ad6b-7779b1276fe8" providerId="ADAL" clId="{54D080CF-973B-49FB-B256-6C5A7C37435F}" dt="2020-06-07T09:52:45.545" v="1205" actId="20577"/>
          <ac:spMkLst>
            <pc:docMk/>
            <pc:sldMk cId="2357400619" sldId="265"/>
            <ac:spMk id="3" creationId="{32D5A7B6-1D45-404B-B0FF-30F521CF2A20}"/>
          </ac:spMkLst>
        </pc:spChg>
      </pc:sldChg>
      <pc:sldChg chg="modSp add">
        <pc:chgData name="Peter Haagsma" userId="213da77a-9cc5-49f7-ad6b-7779b1276fe8" providerId="ADAL" clId="{54D080CF-973B-49FB-B256-6C5A7C37435F}" dt="2020-06-07T09:55:20.590" v="1221"/>
        <pc:sldMkLst>
          <pc:docMk/>
          <pc:sldMk cId="1380056993" sldId="266"/>
        </pc:sldMkLst>
        <pc:spChg chg="mod">
          <ac:chgData name="Peter Haagsma" userId="213da77a-9cc5-49f7-ad6b-7779b1276fe8" providerId="ADAL" clId="{54D080CF-973B-49FB-B256-6C5A7C37435F}" dt="2020-06-07T09:53:41.708" v="1209" actId="20577"/>
          <ac:spMkLst>
            <pc:docMk/>
            <pc:sldMk cId="1380056993" sldId="266"/>
            <ac:spMk id="2" creationId="{71319D59-2255-45B3-8C35-F4E84AC824FC}"/>
          </ac:spMkLst>
        </pc:spChg>
        <pc:spChg chg="mod">
          <ac:chgData name="Peter Haagsma" userId="213da77a-9cc5-49f7-ad6b-7779b1276fe8" providerId="ADAL" clId="{54D080CF-973B-49FB-B256-6C5A7C37435F}" dt="2020-06-07T09:55:20.590" v="1221"/>
          <ac:spMkLst>
            <pc:docMk/>
            <pc:sldMk cId="1380056993" sldId="266"/>
            <ac:spMk id="3" creationId="{271296B1-6C5A-4F12-A212-79A294E64D4F}"/>
          </ac:spMkLst>
        </pc:spChg>
      </pc:sldChg>
      <pc:sldChg chg="modSp add">
        <pc:chgData name="Peter Haagsma" userId="213da77a-9cc5-49f7-ad6b-7779b1276fe8" providerId="ADAL" clId="{54D080CF-973B-49FB-B256-6C5A7C37435F}" dt="2020-06-07T09:57:14.804" v="1227" actId="20577"/>
        <pc:sldMkLst>
          <pc:docMk/>
          <pc:sldMk cId="3666327367" sldId="267"/>
        </pc:sldMkLst>
        <pc:spChg chg="mod">
          <ac:chgData name="Peter Haagsma" userId="213da77a-9cc5-49f7-ad6b-7779b1276fe8" providerId="ADAL" clId="{54D080CF-973B-49FB-B256-6C5A7C37435F}" dt="2020-06-07T09:57:14.804" v="1227" actId="20577"/>
          <ac:spMkLst>
            <pc:docMk/>
            <pc:sldMk cId="3666327367" sldId="267"/>
            <ac:spMk id="3" creationId="{29F021E6-4F28-4258-BE87-6A933F679D90}"/>
          </ac:spMkLst>
        </pc:spChg>
      </pc:sldChg>
      <pc:sldChg chg="modSp add">
        <pc:chgData name="Peter Haagsma" userId="213da77a-9cc5-49f7-ad6b-7779b1276fe8" providerId="ADAL" clId="{54D080CF-973B-49FB-B256-6C5A7C37435F}" dt="2020-06-07T10:58:18.536" v="1256"/>
        <pc:sldMkLst>
          <pc:docMk/>
          <pc:sldMk cId="1638175538" sldId="268"/>
        </pc:sldMkLst>
        <pc:spChg chg="mod">
          <ac:chgData name="Peter Haagsma" userId="213da77a-9cc5-49f7-ad6b-7779b1276fe8" providerId="ADAL" clId="{54D080CF-973B-49FB-B256-6C5A7C37435F}" dt="2020-06-07T10:56:45.655" v="1255" actId="20577"/>
          <ac:spMkLst>
            <pc:docMk/>
            <pc:sldMk cId="1638175538" sldId="268"/>
            <ac:spMk id="2" creationId="{6A7F8616-D212-4CF3-A674-9F7BE0FF22A3}"/>
          </ac:spMkLst>
        </pc:spChg>
        <pc:spChg chg="mod">
          <ac:chgData name="Peter Haagsma" userId="213da77a-9cc5-49f7-ad6b-7779b1276fe8" providerId="ADAL" clId="{54D080CF-973B-49FB-B256-6C5A7C37435F}" dt="2020-06-07T10:58:18.536" v="1256"/>
          <ac:spMkLst>
            <pc:docMk/>
            <pc:sldMk cId="1638175538" sldId="268"/>
            <ac:spMk id="3" creationId="{BB178DB8-046F-47E7-AB79-9C4D669294EB}"/>
          </ac:spMkLst>
        </pc:spChg>
      </pc:sldChg>
      <pc:sldChg chg="modSp add">
        <pc:chgData name="Peter Haagsma" userId="213da77a-9cc5-49f7-ad6b-7779b1276fe8" providerId="ADAL" clId="{54D080CF-973B-49FB-B256-6C5A7C37435F}" dt="2020-06-07T11:45:40.875" v="1518" actId="20577"/>
        <pc:sldMkLst>
          <pc:docMk/>
          <pc:sldMk cId="1783810691" sldId="269"/>
        </pc:sldMkLst>
        <pc:spChg chg="mod">
          <ac:chgData name="Peter Haagsma" userId="213da77a-9cc5-49f7-ad6b-7779b1276fe8" providerId="ADAL" clId="{54D080CF-973B-49FB-B256-6C5A7C37435F}" dt="2020-06-07T11:00:37.727" v="1284" actId="20577"/>
          <ac:spMkLst>
            <pc:docMk/>
            <pc:sldMk cId="1783810691" sldId="269"/>
            <ac:spMk id="2" creationId="{49624439-9FC6-4E1C-878B-F3BD14D9F4B6}"/>
          </ac:spMkLst>
        </pc:spChg>
        <pc:spChg chg="mod">
          <ac:chgData name="Peter Haagsma" userId="213da77a-9cc5-49f7-ad6b-7779b1276fe8" providerId="ADAL" clId="{54D080CF-973B-49FB-B256-6C5A7C37435F}" dt="2020-06-07T11:45:40.875" v="1518" actId="20577"/>
          <ac:spMkLst>
            <pc:docMk/>
            <pc:sldMk cId="1783810691" sldId="269"/>
            <ac:spMk id="3" creationId="{91B837AE-1B3F-4B9D-ABEB-ABA12930F4BB}"/>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6/7/2020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nl-NL"/>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6/7/2020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6/7/2020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6/7/2020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6/7/2020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1480828-6983-48AD-9E27-CBD3696F837E}" type="datetimeFigureOut">
              <a:rPr lang="en-US" dirty="0"/>
              <a:t>6/7/2020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C5EFB91-0324-450E-B17F-36DC0ECCE413}" type="datetimeFigureOut">
              <a:rPr lang="en-US" dirty="0"/>
              <a:t>6/7/2020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6/7/2020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gn.nl/feiten-en-cijfers-de-gehandicaptenz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E92C7-DF0E-4360-9112-8E5E3D2CE825}"/>
              </a:ext>
            </a:extLst>
          </p:cNvPr>
          <p:cNvSpPr>
            <a:spLocks noGrp="1"/>
          </p:cNvSpPr>
          <p:nvPr>
            <p:ph type="ctrTitle"/>
          </p:nvPr>
        </p:nvSpPr>
        <p:spPr/>
        <p:txBody>
          <a:bodyPr/>
          <a:lstStyle/>
          <a:p>
            <a:r>
              <a:rPr lang="nl-NL" dirty="0"/>
              <a:t>Gehandicaptenzorg</a:t>
            </a:r>
          </a:p>
        </p:txBody>
      </p:sp>
      <p:sp>
        <p:nvSpPr>
          <p:cNvPr id="3" name="Ondertitel 2">
            <a:extLst>
              <a:ext uri="{FF2B5EF4-FFF2-40B4-BE49-F238E27FC236}">
                <a16:creationId xmlns:a16="http://schemas.microsoft.com/office/drawing/2014/main" id="{28E374C5-D837-4080-A3EB-C4DF77F78603}"/>
              </a:ext>
            </a:extLst>
          </p:cNvPr>
          <p:cNvSpPr>
            <a:spLocks noGrp="1"/>
          </p:cNvSpPr>
          <p:nvPr>
            <p:ph type="subTitle" idx="1"/>
          </p:nvPr>
        </p:nvSpPr>
        <p:spPr/>
        <p:txBody>
          <a:bodyPr/>
          <a:lstStyle/>
          <a:p>
            <a:r>
              <a:rPr lang="nl-NL" dirty="0"/>
              <a:t>Les 1: Oriëntatie en beeldvorming</a:t>
            </a:r>
          </a:p>
        </p:txBody>
      </p:sp>
    </p:spTree>
    <p:extLst>
      <p:ext uri="{BB962C8B-B14F-4D97-AF65-F5344CB8AC3E}">
        <p14:creationId xmlns:p14="http://schemas.microsoft.com/office/powerpoint/2010/main" val="3503814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BB9CF-45CA-407D-BA71-C3A0B85321BA}"/>
              </a:ext>
            </a:extLst>
          </p:cNvPr>
          <p:cNvSpPr>
            <a:spLocks noGrp="1"/>
          </p:cNvSpPr>
          <p:nvPr>
            <p:ph type="title"/>
          </p:nvPr>
        </p:nvSpPr>
        <p:spPr/>
        <p:txBody>
          <a:bodyPr/>
          <a:lstStyle/>
          <a:p>
            <a:r>
              <a:rPr lang="nl-NL" dirty="0"/>
              <a:t>Ontwikkeling</a:t>
            </a:r>
          </a:p>
        </p:txBody>
      </p:sp>
      <p:sp>
        <p:nvSpPr>
          <p:cNvPr id="3" name="Tijdelijke aanduiding voor inhoud 2">
            <a:extLst>
              <a:ext uri="{FF2B5EF4-FFF2-40B4-BE49-F238E27FC236}">
                <a16:creationId xmlns:a16="http://schemas.microsoft.com/office/drawing/2014/main" id="{32D5A7B6-1D45-404B-B0FF-30F521CF2A20}"/>
              </a:ext>
            </a:extLst>
          </p:cNvPr>
          <p:cNvSpPr>
            <a:spLocks noGrp="1"/>
          </p:cNvSpPr>
          <p:nvPr>
            <p:ph idx="1"/>
          </p:nvPr>
        </p:nvSpPr>
        <p:spPr/>
        <p:txBody>
          <a:bodyPr/>
          <a:lstStyle/>
          <a:p>
            <a:r>
              <a:rPr lang="nl-NL" dirty="0"/>
              <a:t>Strenge bezuinigingen op zorg.</a:t>
            </a:r>
          </a:p>
          <a:p>
            <a:r>
              <a:rPr lang="nl-NL" dirty="0"/>
              <a:t>Weinig mogelijkheden voor individuele begeleiding</a:t>
            </a:r>
          </a:p>
          <a:p>
            <a:r>
              <a:rPr lang="nl-NL" dirty="0"/>
              <a:t>Zorg gericht op groepen / structuur.</a:t>
            </a:r>
          </a:p>
          <a:p>
            <a:r>
              <a:rPr lang="nl-NL" dirty="0"/>
              <a:t>Uitvallers werden sterk begrensd / beperkt</a:t>
            </a:r>
          </a:p>
          <a:p>
            <a:r>
              <a:rPr lang="nl-NL" dirty="0"/>
              <a:t>Opkomst </a:t>
            </a:r>
            <a:r>
              <a:rPr lang="nl-NL" dirty="0" err="1"/>
              <a:t>Very</a:t>
            </a:r>
            <a:r>
              <a:rPr lang="nl-NL" dirty="0"/>
              <a:t> Intensive Care </a:t>
            </a:r>
          </a:p>
          <a:p>
            <a:r>
              <a:rPr lang="nl-NL" dirty="0"/>
              <a:t>Lange en moeizame overgang</a:t>
            </a:r>
          </a:p>
        </p:txBody>
      </p:sp>
    </p:spTree>
    <p:extLst>
      <p:ext uri="{BB962C8B-B14F-4D97-AF65-F5344CB8AC3E}">
        <p14:creationId xmlns:p14="http://schemas.microsoft.com/office/powerpoint/2010/main" val="235740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19D59-2255-45B3-8C35-F4E84AC824FC}"/>
              </a:ext>
            </a:extLst>
          </p:cNvPr>
          <p:cNvSpPr>
            <a:spLocks noGrp="1"/>
          </p:cNvSpPr>
          <p:nvPr>
            <p:ph type="title"/>
          </p:nvPr>
        </p:nvSpPr>
        <p:spPr/>
        <p:txBody>
          <a:bodyPr/>
          <a:lstStyle/>
          <a:p>
            <a:r>
              <a:rPr lang="nl-NL" dirty="0"/>
              <a:t>2015</a:t>
            </a:r>
            <a:r>
              <a:rPr lang="nl-NL" b="0" dirty="0"/>
              <a:t> - </a:t>
            </a:r>
            <a:r>
              <a:rPr lang="nl-NL" dirty="0"/>
              <a:t>Participatiesamenleving</a:t>
            </a:r>
          </a:p>
        </p:txBody>
      </p:sp>
      <p:sp>
        <p:nvSpPr>
          <p:cNvPr id="3" name="Tijdelijke aanduiding voor inhoud 2">
            <a:extLst>
              <a:ext uri="{FF2B5EF4-FFF2-40B4-BE49-F238E27FC236}">
                <a16:creationId xmlns:a16="http://schemas.microsoft.com/office/drawing/2014/main" id="{271296B1-6C5A-4F12-A212-79A294E64D4F}"/>
              </a:ext>
            </a:extLst>
          </p:cNvPr>
          <p:cNvSpPr>
            <a:spLocks noGrp="1"/>
          </p:cNvSpPr>
          <p:nvPr>
            <p:ph idx="1"/>
          </p:nvPr>
        </p:nvSpPr>
        <p:spPr/>
        <p:txBody>
          <a:bodyPr/>
          <a:lstStyle/>
          <a:p>
            <a:r>
              <a:rPr lang="nl-NL" dirty="0"/>
              <a:t>Participatiewet voor het stimuleren van arbeid door mensen met een beperking</a:t>
            </a:r>
          </a:p>
          <a:p>
            <a:r>
              <a:rPr lang="nl-NL" dirty="0"/>
              <a:t>Jeugdwet voor onder andere kinderen met opgroeiproblemen</a:t>
            </a:r>
          </a:p>
          <a:p>
            <a:r>
              <a:rPr lang="nl-NL" dirty="0"/>
              <a:t>Wet Langdurige Zorg voor mensen met een zware verzorgingsbehoefte</a:t>
            </a:r>
          </a:p>
          <a:p>
            <a:r>
              <a:rPr lang="nl-NL" dirty="0"/>
              <a:t>Passend Onderwijs verplicht (per 1 augustus 2014) scholen om kinderen met leerproblemen in een gezamenlijk netwerk op te vangen.</a:t>
            </a:r>
          </a:p>
          <a:p>
            <a:endParaRPr lang="nl-NL" dirty="0"/>
          </a:p>
          <a:p>
            <a:r>
              <a:rPr lang="nl-NL" dirty="0"/>
              <a:t>Al deze wetten raken de levens van mensen met een verstandelijke beperking.</a:t>
            </a:r>
          </a:p>
        </p:txBody>
      </p:sp>
    </p:spTree>
    <p:extLst>
      <p:ext uri="{BB962C8B-B14F-4D97-AF65-F5344CB8AC3E}">
        <p14:creationId xmlns:p14="http://schemas.microsoft.com/office/powerpoint/2010/main" val="1380056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1F994-CFB2-49D7-9E09-E4690F52D1F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9F021E6-4F28-4258-BE87-6A933F679D90}"/>
              </a:ext>
            </a:extLst>
          </p:cNvPr>
          <p:cNvSpPr>
            <a:spLocks noGrp="1"/>
          </p:cNvSpPr>
          <p:nvPr>
            <p:ph idx="1"/>
          </p:nvPr>
        </p:nvSpPr>
        <p:spPr/>
        <p:txBody>
          <a:bodyPr/>
          <a:lstStyle/>
          <a:p>
            <a:r>
              <a:rPr lang="nl-NL" dirty="0"/>
              <a:t>Participatie verwijst naar een vorm van samenleven en van elkaar steunen waarbij mensen niet alleen toegang hebben tot de samenleving, maar ook in staat gesteld worden er een bijdrage aan te leveren. </a:t>
            </a:r>
          </a:p>
          <a:p>
            <a:r>
              <a:rPr lang="nl-NL" dirty="0"/>
              <a:t>Je moet echt deel uitmaken van de samenleving (‘inclusie’) om erin te kunnen participeren. Dat lukt alleen als verschillen tussen mensen, die er natuurlijk volop zijn, positief gewaardeerd worden. </a:t>
            </a:r>
          </a:p>
          <a:p>
            <a:r>
              <a:rPr lang="nl-NL" dirty="0"/>
              <a:t>Alleen dan zijn mensen met een ernstige verstandelijke beperking in staat om deel te nemen en te participeren.</a:t>
            </a:r>
          </a:p>
        </p:txBody>
      </p:sp>
    </p:spTree>
    <p:extLst>
      <p:ext uri="{BB962C8B-B14F-4D97-AF65-F5344CB8AC3E}">
        <p14:creationId xmlns:p14="http://schemas.microsoft.com/office/powerpoint/2010/main" val="366632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F8616-D212-4CF3-A674-9F7BE0FF22A3}"/>
              </a:ext>
            </a:extLst>
          </p:cNvPr>
          <p:cNvSpPr>
            <a:spLocks noGrp="1"/>
          </p:cNvSpPr>
          <p:nvPr>
            <p:ph type="title"/>
          </p:nvPr>
        </p:nvSpPr>
        <p:spPr/>
        <p:txBody>
          <a:bodyPr/>
          <a:lstStyle/>
          <a:p>
            <a:r>
              <a:rPr lang="nl-NL" dirty="0"/>
              <a:t>Feiten en Cijfers</a:t>
            </a:r>
          </a:p>
        </p:txBody>
      </p:sp>
      <p:sp>
        <p:nvSpPr>
          <p:cNvPr id="3" name="Tijdelijke aanduiding voor inhoud 2">
            <a:extLst>
              <a:ext uri="{FF2B5EF4-FFF2-40B4-BE49-F238E27FC236}">
                <a16:creationId xmlns:a16="http://schemas.microsoft.com/office/drawing/2014/main" id="{BB178DB8-046F-47E7-AB79-9C4D669294EB}"/>
              </a:ext>
            </a:extLst>
          </p:cNvPr>
          <p:cNvSpPr>
            <a:spLocks noGrp="1"/>
          </p:cNvSpPr>
          <p:nvPr>
            <p:ph idx="1"/>
          </p:nvPr>
        </p:nvSpPr>
        <p:spPr/>
        <p:txBody>
          <a:bodyPr/>
          <a:lstStyle/>
          <a:p>
            <a:r>
              <a:rPr lang="nl-NL" dirty="0">
                <a:hlinkClick r:id="rId2"/>
              </a:rPr>
              <a:t>https://www.vgn.nl/feiten-en-cijfers-de-gehandicaptenzorg</a:t>
            </a:r>
            <a:endParaRPr lang="nl-NL" dirty="0"/>
          </a:p>
        </p:txBody>
      </p:sp>
    </p:spTree>
    <p:extLst>
      <p:ext uri="{BB962C8B-B14F-4D97-AF65-F5344CB8AC3E}">
        <p14:creationId xmlns:p14="http://schemas.microsoft.com/office/powerpoint/2010/main" val="163817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24439-9FC6-4E1C-878B-F3BD14D9F4B6}"/>
              </a:ext>
            </a:extLst>
          </p:cNvPr>
          <p:cNvSpPr>
            <a:spLocks noGrp="1"/>
          </p:cNvSpPr>
          <p:nvPr>
            <p:ph type="title"/>
          </p:nvPr>
        </p:nvSpPr>
        <p:spPr/>
        <p:txBody>
          <a:bodyPr/>
          <a:lstStyle/>
          <a:p>
            <a:r>
              <a:rPr lang="nl-NL" dirty="0"/>
              <a:t>Beelden</a:t>
            </a:r>
          </a:p>
        </p:txBody>
      </p:sp>
      <p:sp>
        <p:nvSpPr>
          <p:cNvPr id="3" name="Tijdelijke aanduiding voor inhoud 2">
            <a:extLst>
              <a:ext uri="{FF2B5EF4-FFF2-40B4-BE49-F238E27FC236}">
                <a16:creationId xmlns:a16="http://schemas.microsoft.com/office/drawing/2014/main" id="{91B837AE-1B3F-4B9D-ABEB-ABA12930F4BB}"/>
              </a:ext>
            </a:extLst>
          </p:cNvPr>
          <p:cNvSpPr>
            <a:spLocks noGrp="1"/>
          </p:cNvSpPr>
          <p:nvPr>
            <p:ph idx="1"/>
          </p:nvPr>
        </p:nvSpPr>
        <p:spPr/>
        <p:txBody>
          <a:bodyPr/>
          <a:lstStyle/>
          <a:p>
            <a:r>
              <a:rPr lang="nl-NL" dirty="0"/>
              <a:t>Problematieken die we zien in de gehandicaptenzorg:</a:t>
            </a:r>
          </a:p>
          <a:p>
            <a:endParaRPr lang="nl-NL" dirty="0"/>
          </a:p>
          <a:p>
            <a:pPr lvl="1"/>
            <a:r>
              <a:rPr lang="nl-NL" dirty="0"/>
              <a:t>Syndroom van Down</a:t>
            </a:r>
          </a:p>
          <a:p>
            <a:pPr lvl="1"/>
            <a:r>
              <a:rPr lang="nl-NL" dirty="0"/>
              <a:t>Prader-Willi Syndroom</a:t>
            </a:r>
          </a:p>
          <a:p>
            <a:pPr lvl="1"/>
            <a:r>
              <a:rPr lang="nl-NL" dirty="0"/>
              <a:t>FAS (foetaal alcohol syndroom)</a:t>
            </a:r>
          </a:p>
          <a:p>
            <a:pPr lvl="1"/>
            <a:r>
              <a:rPr lang="nl-NL" dirty="0"/>
              <a:t>Syndroom van Rett</a:t>
            </a:r>
          </a:p>
          <a:p>
            <a:pPr lvl="1"/>
            <a:r>
              <a:rPr lang="nl-NL" dirty="0"/>
              <a:t>Fragiele X syndroom</a:t>
            </a:r>
          </a:p>
          <a:p>
            <a:pPr lvl="1"/>
            <a:r>
              <a:rPr lang="nl-NL" dirty="0"/>
              <a:t>Cerebrale parese</a:t>
            </a:r>
          </a:p>
          <a:p>
            <a:pPr lvl="1"/>
            <a:r>
              <a:rPr lang="nl-NL" dirty="0"/>
              <a:t>Combinatie met zintuiglijke beperkingen</a:t>
            </a:r>
          </a:p>
          <a:p>
            <a:pPr lvl="1"/>
            <a:r>
              <a:rPr lang="nl-NL" dirty="0"/>
              <a:t>EMB</a:t>
            </a:r>
          </a:p>
          <a:p>
            <a:pPr lvl="1"/>
            <a:endParaRPr lang="nl-NL" dirty="0"/>
          </a:p>
        </p:txBody>
      </p:sp>
    </p:spTree>
    <p:extLst>
      <p:ext uri="{BB962C8B-B14F-4D97-AF65-F5344CB8AC3E}">
        <p14:creationId xmlns:p14="http://schemas.microsoft.com/office/powerpoint/2010/main" val="178381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1542A-8FB3-427B-9311-2C6B152FDA04}"/>
              </a:ext>
            </a:extLst>
          </p:cNvPr>
          <p:cNvSpPr>
            <a:spLocks noGrp="1"/>
          </p:cNvSpPr>
          <p:nvPr>
            <p:ph type="title"/>
          </p:nvPr>
        </p:nvSpPr>
        <p:spPr/>
        <p:txBody>
          <a:bodyPr>
            <a:normAutofit/>
          </a:bodyPr>
          <a:lstStyle/>
          <a:p>
            <a:r>
              <a:rPr lang="nl-NL" sz="4400" dirty="0"/>
              <a:t>Gehandicaptenzorg - geschiedenis</a:t>
            </a:r>
          </a:p>
        </p:txBody>
      </p:sp>
      <p:sp>
        <p:nvSpPr>
          <p:cNvPr id="3" name="Tijdelijke aanduiding voor inhoud 2">
            <a:extLst>
              <a:ext uri="{FF2B5EF4-FFF2-40B4-BE49-F238E27FC236}">
                <a16:creationId xmlns:a16="http://schemas.microsoft.com/office/drawing/2014/main" id="{CB413B5D-5154-48E9-8AB4-F3162CCC4200}"/>
              </a:ext>
            </a:extLst>
          </p:cNvPr>
          <p:cNvSpPr>
            <a:spLocks noGrp="1"/>
          </p:cNvSpPr>
          <p:nvPr>
            <p:ph idx="1"/>
          </p:nvPr>
        </p:nvSpPr>
        <p:spPr/>
        <p:txBody>
          <a:bodyPr/>
          <a:lstStyle/>
          <a:p>
            <a:r>
              <a:rPr lang="nl-NL" dirty="0">
                <a:solidFill>
                  <a:srgbClr val="333333"/>
                </a:solidFill>
              </a:rPr>
              <a:t>Op basis van archeologisch onderzoek mag worden aangenomen dat er reeds vroeg in de geschiedenis van de mensheid sprake was van respect voor en bescherming van de menselijke waardigheid van mensen met verstandelijke beperkingen.</a:t>
            </a:r>
          </a:p>
          <a:p>
            <a:r>
              <a:rPr lang="nl-NL" dirty="0"/>
              <a:t>Iedere samenleving heeft sociale doelen, waarden en normen, die verankerd zijn in culturele tradities en het politieke en economische systeem.</a:t>
            </a:r>
          </a:p>
          <a:p>
            <a:r>
              <a:rPr lang="nl-NL" dirty="0"/>
              <a:t>Wat we uit de geschiedenis kunnen opmaken is dat deze maatschappelijke context in hoge mate van invloed is op de manier waarop over mensen met verstandelijke beperkingen wordt gesproken en hoe er met ze wordt omgegaan.</a:t>
            </a:r>
          </a:p>
        </p:txBody>
      </p:sp>
    </p:spTree>
    <p:extLst>
      <p:ext uri="{BB962C8B-B14F-4D97-AF65-F5344CB8AC3E}">
        <p14:creationId xmlns:p14="http://schemas.microsoft.com/office/powerpoint/2010/main" val="349706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23938-A94E-4E6B-BCF1-F3219C0BEA7A}"/>
              </a:ext>
            </a:extLst>
          </p:cNvPr>
          <p:cNvSpPr>
            <a:spLocks noGrp="1"/>
          </p:cNvSpPr>
          <p:nvPr>
            <p:ph type="title"/>
          </p:nvPr>
        </p:nvSpPr>
        <p:spPr/>
        <p:txBody>
          <a:bodyPr>
            <a:normAutofit/>
          </a:bodyPr>
          <a:lstStyle/>
          <a:p>
            <a:r>
              <a:rPr lang="nl-NL" sz="4400" dirty="0"/>
              <a:t>Gehandicaptenzorg - geschiedenis</a:t>
            </a:r>
          </a:p>
        </p:txBody>
      </p:sp>
      <p:sp>
        <p:nvSpPr>
          <p:cNvPr id="3" name="Tijdelijke aanduiding voor inhoud 2">
            <a:extLst>
              <a:ext uri="{FF2B5EF4-FFF2-40B4-BE49-F238E27FC236}">
                <a16:creationId xmlns:a16="http://schemas.microsoft.com/office/drawing/2014/main" id="{93EDADEA-E918-44D0-A543-0F46C0616675}"/>
              </a:ext>
            </a:extLst>
          </p:cNvPr>
          <p:cNvSpPr>
            <a:spLocks noGrp="1"/>
          </p:cNvSpPr>
          <p:nvPr>
            <p:ph idx="1"/>
          </p:nvPr>
        </p:nvSpPr>
        <p:spPr/>
        <p:txBody>
          <a:bodyPr/>
          <a:lstStyle/>
          <a:p>
            <a:r>
              <a:rPr lang="nl-NL" dirty="0"/>
              <a:t>In de Oudheid kwam in heidense samenlevingen het doden van pasgeborenen met lichamelijke gebreken vaak voor.</a:t>
            </a:r>
          </a:p>
          <a:p>
            <a:r>
              <a:rPr lang="nl-NL" dirty="0"/>
              <a:t>In de joods-christelijke samenlevingen veranderde dat. Daar ging men uit van de ‘heiligheid van het menselijk leven’.</a:t>
            </a:r>
          </a:p>
          <a:p>
            <a:r>
              <a:rPr lang="nl-NL" dirty="0"/>
              <a:t>In de Middeleeuwen werden in Europa zieken, ouderen en mensen met diverse gebreken (onder andere ‘geestesstoornissen’) opgevangen in kloosters en gasthuizen. </a:t>
            </a:r>
          </a:p>
          <a:p>
            <a:r>
              <a:rPr lang="nl-NL" dirty="0"/>
              <a:t>Bedelaars, zwervers, criminelen en ‘geestesgestoorde’ mensen met storend gedrag werden geplaatst in dolhuizen.</a:t>
            </a:r>
          </a:p>
        </p:txBody>
      </p:sp>
    </p:spTree>
    <p:extLst>
      <p:ext uri="{BB962C8B-B14F-4D97-AF65-F5344CB8AC3E}">
        <p14:creationId xmlns:p14="http://schemas.microsoft.com/office/powerpoint/2010/main" val="116423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CF7DA-482E-4B4C-8A67-EF65E21B20C3}"/>
              </a:ext>
            </a:extLst>
          </p:cNvPr>
          <p:cNvSpPr>
            <a:spLocks noGrp="1"/>
          </p:cNvSpPr>
          <p:nvPr>
            <p:ph type="title"/>
          </p:nvPr>
        </p:nvSpPr>
        <p:spPr/>
        <p:txBody>
          <a:bodyPr>
            <a:normAutofit/>
          </a:bodyPr>
          <a:lstStyle/>
          <a:p>
            <a:r>
              <a:rPr lang="nl-NL" sz="4400" dirty="0"/>
              <a:t>Gehandicaptenzorg - geschiedenis</a:t>
            </a:r>
          </a:p>
        </p:txBody>
      </p:sp>
      <p:sp>
        <p:nvSpPr>
          <p:cNvPr id="3" name="Tijdelijke aanduiding voor inhoud 2">
            <a:extLst>
              <a:ext uri="{FF2B5EF4-FFF2-40B4-BE49-F238E27FC236}">
                <a16:creationId xmlns:a16="http://schemas.microsoft.com/office/drawing/2014/main" id="{8D01D29A-BF18-4BA6-B88D-BAB5D81A969A}"/>
              </a:ext>
            </a:extLst>
          </p:cNvPr>
          <p:cNvSpPr>
            <a:spLocks noGrp="1"/>
          </p:cNvSpPr>
          <p:nvPr>
            <p:ph idx="1"/>
          </p:nvPr>
        </p:nvSpPr>
        <p:spPr/>
        <p:txBody>
          <a:bodyPr/>
          <a:lstStyle/>
          <a:p>
            <a:r>
              <a:rPr lang="nl-NL" dirty="0"/>
              <a:t>Vanaf 1440-1450 zijn er in Nederland gasthuizen waar mensen met geestesstoornissen werden opgenomen.</a:t>
            </a:r>
          </a:p>
          <a:p>
            <a:r>
              <a:rPr lang="nl-NL" dirty="0"/>
              <a:t>Men probeerde deze mensen onder andere te genezen door hen arbeid te laten verrichten. Om meerdere redenen liep die arbeid echter steeds meer uit de hand: het werd een vorm van dwangarbeid onder onvoorstelbaar slechte omstandigheden. Niet alleen charitatieve, maar ook economische en egoïstische motieven speelden een belangrijke rol.</a:t>
            </a:r>
          </a:p>
        </p:txBody>
      </p:sp>
      <p:pic>
        <p:nvPicPr>
          <p:cNvPr id="5" name="Afbeelding 4" descr="Afbeelding met foto, persoon, buiten, poseren&#10;&#10;Automatisch gegenereerde beschrijving">
            <a:extLst>
              <a:ext uri="{FF2B5EF4-FFF2-40B4-BE49-F238E27FC236}">
                <a16:creationId xmlns:a16="http://schemas.microsoft.com/office/drawing/2014/main" id="{CA5C625C-57FC-456A-B44F-7AD31B66526B}"/>
              </a:ext>
            </a:extLst>
          </p:cNvPr>
          <p:cNvPicPr>
            <a:picLocks noChangeAspect="1"/>
          </p:cNvPicPr>
          <p:nvPr/>
        </p:nvPicPr>
        <p:blipFill>
          <a:blip r:embed="rId2"/>
          <a:stretch>
            <a:fillRect/>
          </a:stretch>
        </p:blipFill>
        <p:spPr>
          <a:xfrm>
            <a:off x="8329920" y="4354068"/>
            <a:ext cx="2257425" cy="2019300"/>
          </a:xfrm>
          <a:prstGeom prst="rect">
            <a:avLst/>
          </a:prstGeom>
        </p:spPr>
      </p:pic>
    </p:spTree>
    <p:extLst>
      <p:ext uri="{BB962C8B-B14F-4D97-AF65-F5344CB8AC3E}">
        <p14:creationId xmlns:p14="http://schemas.microsoft.com/office/powerpoint/2010/main" val="106247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A2809-E07B-4775-A125-810685DFD1A2}"/>
              </a:ext>
            </a:extLst>
          </p:cNvPr>
          <p:cNvSpPr>
            <a:spLocks noGrp="1"/>
          </p:cNvSpPr>
          <p:nvPr>
            <p:ph type="title"/>
          </p:nvPr>
        </p:nvSpPr>
        <p:spPr/>
        <p:txBody>
          <a:bodyPr>
            <a:normAutofit/>
          </a:bodyPr>
          <a:lstStyle/>
          <a:p>
            <a:r>
              <a:rPr lang="nl-NL" sz="4400" dirty="0"/>
              <a:t>Gehandicaptenzorg - termen</a:t>
            </a:r>
          </a:p>
        </p:txBody>
      </p:sp>
      <p:sp>
        <p:nvSpPr>
          <p:cNvPr id="3" name="Tijdelijke aanduiding voor inhoud 2">
            <a:extLst>
              <a:ext uri="{FF2B5EF4-FFF2-40B4-BE49-F238E27FC236}">
                <a16:creationId xmlns:a16="http://schemas.microsoft.com/office/drawing/2014/main" id="{E5C2298A-82B7-4ACE-AF8D-31D706919F0B}"/>
              </a:ext>
            </a:extLst>
          </p:cNvPr>
          <p:cNvSpPr>
            <a:spLocks noGrp="1"/>
          </p:cNvSpPr>
          <p:nvPr>
            <p:ph idx="1"/>
          </p:nvPr>
        </p:nvSpPr>
        <p:spPr/>
        <p:txBody>
          <a:bodyPr/>
          <a:lstStyle/>
          <a:p>
            <a:r>
              <a:rPr lang="nl-NL" dirty="0"/>
              <a:t>Grieks-Romeinse Oudheid: men sprak van ‘monsters’ </a:t>
            </a:r>
          </a:p>
          <a:p>
            <a:r>
              <a:rPr lang="nl-NL" dirty="0"/>
              <a:t>Middeleeuwen: men sprak van zotten, idioten, dollen en andere gekken en dwazen.</a:t>
            </a:r>
          </a:p>
          <a:p>
            <a:r>
              <a:rPr lang="nl-NL" dirty="0"/>
              <a:t>Verlichting (18</a:t>
            </a:r>
            <a:r>
              <a:rPr lang="nl-NL" baseline="30000" dirty="0"/>
              <a:t>de</a:t>
            </a:r>
            <a:r>
              <a:rPr lang="nl-NL" dirty="0"/>
              <a:t> eeuw): de naam ‘zwakzinnig’ kwam in de mode, omdat verstandelijke beperking werd opgevat als een zwakte van de verstandszin.</a:t>
            </a:r>
          </a:p>
          <a:p>
            <a:r>
              <a:rPr lang="nl-NL" dirty="0"/>
              <a:t>Negentiende eeuw: geleidelijk werd ‘idioot’ gereserveerd voor de ernstigste graad, ‘imbeciel’ (zwak, zonder innerlijk houvast) voor de middelste graad en ‘debiel’ (licht zwak) voor de lichtste graad van verstandelijke beperking. </a:t>
            </a:r>
          </a:p>
          <a:p>
            <a:r>
              <a:rPr lang="nl-NL" dirty="0"/>
              <a:t>‘Oligofrenie’ (</a:t>
            </a:r>
            <a:r>
              <a:rPr lang="nl-NL" dirty="0" err="1"/>
              <a:t>oligo</a:t>
            </a:r>
            <a:r>
              <a:rPr lang="nl-NL" dirty="0"/>
              <a:t> = weinig, </a:t>
            </a:r>
            <a:r>
              <a:rPr lang="nl-NL" dirty="0" err="1"/>
              <a:t>frena</a:t>
            </a:r>
            <a:r>
              <a:rPr lang="nl-NL" dirty="0"/>
              <a:t> = hersenen, verstand) werd de algemene medische term voor verstandelijke beperking.</a:t>
            </a:r>
          </a:p>
          <a:p>
            <a:endParaRPr lang="nl-NL" dirty="0"/>
          </a:p>
        </p:txBody>
      </p:sp>
    </p:spTree>
    <p:extLst>
      <p:ext uri="{BB962C8B-B14F-4D97-AF65-F5344CB8AC3E}">
        <p14:creationId xmlns:p14="http://schemas.microsoft.com/office/powerpoint/2010/main" val="179364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474C5-05E9-453F-9298-50527C66AEA8}"/>
              </a:ext>
            </a:extLst>
          </p:cNvPr>
          <p:cNvSpPr>
            <a:spLocks noGrp="1"/>
          </p:cNvSpPr>
          <p:nvPr>
            <p:ph type="title"/>
          </p:nvPr>
        </p:nvSpPr>
        <p:spPr/>
        <p:txBody>
          <a:bodyPr/>
          <a:lstStyle/>
          <a:p>
            <a:r>
              <a:rPr lang="nl-NL" dirty="0"/>
              <a:t>Gehandicaptenzorg - termen</a:t>
            </a:r>
          </a:p>
        </p:txBody>
      </p:sp>
      <p:sp>
        <p:nvSpPr>
          <p:cNvPr id="3" name="Tijdelijke aanduiding voor inhoud 2">
            <a:extLst>
              <a:ext uri="{FF2B5EF4-FFF2-40B4-BE49-F238E27FC236}">
                <a16:creationId xmlns:a16="http://schemas.microsoft.com/office/drawing/2014/main" id="{B5AECA74-051A-4239-B21B-F0FA8393798D}"/>
              </a:ext>
            </a:extLst>
          </p:cNvPr>
          <p:cNvSpPr>
            <a:spLocks noGrp="1"/>
          </p:cNvSpPr>
          <p:nvPr>
            <p:ph idx="1"/>
          </p:nvPr>
        </p:nvSpPr>
        <p:spPr/>
        <p:txBody>
          <a:bodyPr/>
          <a:lstStyle/>
          <a:p>
            <a:r>
              <a:rPr lang="nl-NL" dirty="0"/>
              <a:t>Twintigste eeuw: de benamingen ‘geestelijke handicap’ en ‘mentale handicap’ kwamen in zwang, ter onderscheiding van lichamelijke, visuele en auditieve handicap. </a:t>
            </a:r>
          </a:p>
          <a:p>
            <a:r>
              <a:rPr lang="nl-NL" dirty="0"/>
              <a:t>Tegen het einde van de eeuw werden deze benamingen vervangen door ‘intellectuele beperking’ of ‘verstandelijke beperking’. </a:t>
            </a:r>
          </a:p>
          <a:p>
            <a:r>
              <a:rPr lang="nl-NL" dirty="0"/>
              <a:t>Er ontstond toen ook een neiging tot het gebruik van eufemismen: ‘mensen met speciale behoeften’, ‘zogenaamde verstandelijke beperking’: ‘verstandelijke beperking’ tussen aanhalingstekens.</a:t>
            </a:r>
          </a:p>
        </p:txBody>
      </p:sp>
      <p:pic>
        <p:nvPicPr>
          <p:cNvPr id="5" name="Afbeelding 4" descr="Afbeelding met foto, poseren, oud, groep&#10;&#10;Automatisch gegenereerde beschrijving">
            <a:extLst>
              <a:ext uri="{FF2B5EF4-FFF2-40B4-BE49-F238E27FC236}">
                <a16:creationId xmlns:a16="http://schemas.microsoft.com/office/drawing/2014/main" id="{951BBD55-3B9D-41E7-AE4F-D4A404D0EDA3}"/>
              </a:ext>
            </a:extLst>
          </p:cNvPr>
          <p:cNvPicPr>
            <a:picLocks noChangeAspect="1"/>
          </p:cNvPicPr>
          <p:nvPr/>
        </p:nvPicPr>
        <p:blipFill>
          <a:blip r:embed="rId2"/>
          <a:stretch>
            <a:fillRect/>
          </a:stretch>
        </p:blipFill>
        <p:spPr>
          <a:xfrm>
            <a:off x="7481676" y="4660490"/>
            <a:ext cx="3283878" cy="1927737"/>
          </a:xfrm>
          <a:prstGeom prst="rect">
            <a:avLst/>
          </a:prstGeom>
        </p:spPr>
      </p:pic>
    </p:spTree>
    <p:extLst>
      <p:ext uri="{BB962C8B-B14F-4D97-AF65-F5344CB8AC3E}">
        <p14:creationId xmlns:p14="http://schemas.microsoft.com/office/powerpoint/2010/main" val="306586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6CDE8-3EDD-437E-B7FD-3842729EA84A}"/>
              </a:ext>
            </a:extLst>
          </p:cNvPr>
          <p:cNvSpPr>
            <a:spLocks noGrp="1"/>
          </p:cNvSpPr>
          <p:nvPr>
            <p:ph type="title"/>
          </p:nvPr>
        </p:nvSpPr>
        <p:spPr/>
        <p:txBody>
          <a:bodyPr/>
          <a:lstStyle/>
          <a:p>
            <a:r>
              <a:rPr lang="nl-NL" dirty="0"/>
              <a:t>Gehandicaptenzorg - termen</a:t>
            </a:r>
          </a:p>
        </p:txBody>
      </p:sp>
      <p:sp>
        <p:nvSpPr>
          <p:cNvPr id="3" name="Tijdelijke aanduiding voor inhoud 2">
            <a:extLst>
              <a:ext uri="{FF2B5EF4-FFF2-40B4-BE49-F238E27FC236}">
                <a16:creationId xmlns:a16="http://schemas.microsoft.com/office/drawing/2014/main" id="{2290AED8-B4FD-4035-A7B8-A7C989AEF779}"/>
              </a:ext>
            </a:extLst>
          </p:cNvPr>
          <p:cNvSpPr>
            <a:spLocks noGrp="1"/>
          </p:cNvSpPr>
          <p:nvPr>
            <p:ph idx="1"/>
          </p:nvPr>
        </p:nvSpPr>
        <p:spPr/>
        <p:txBody>
          <a:bodyPr/>
          <a:lstStyle/>
          <a:p>
            <a:r>
              <a:rPr lang="nl-NL" dirty="0"/>
              <a:t>Eigen ervaring:</a:t>
            </a:r>
          </a:p>
          <a:p>
            <a:r>
              <a:rPr lang="nl-NL" dirty="0"/>
              <a:t>In 1983 opleiding B-verpleegkunde.</a:t>
            </a:r>
          </a:p>
          <a:p>
            <a:r>
              <a:rPr lang="nl-NL" dirty="0"/>
              <a:t>Literatuur Psychiatrie 1,2,3.</a:t>
            </a:r>
          </a:p>
          <a:p>
            <a:r>
              <a:rPr lang="nl-NL" dirty="0"/>
              <a:t>Termen:</a:t>
            </a:r>
          </a:p>
          <a:p>
            <a:pPr lvl="1"/>
            <a:r>
              <a:rPr lang="nl-NL" dirty="0"/>
              <a:t>Mongolisme</a:t>
            </a:r>
          </a:p>
          <a:p>
            <a:pPr lvl="1"/>
            <a:r>
              <a:rPr lang="nl-NL" dirty="0"/>
              <a:t>Idiotie – meest ernstige vorm (IQ &lt;25)</a:t>
            </a:r>
          </a:p>
          <a:p>
            <a:pPr lvl="1"/>
            <a:r>
              <a:rPr lang="nl-NL" dirty="0" err="1"/>
              <a:t>Imbecillitas</a:t>
            </a:r>
            <a:r>
              <a:rPr lang="nl-NL" dirty="0"/>
              <a:t> – minder ernstige vorm (IQ 25-50)</a:t>
            </a:r>
          </a:p>
          <a:p>
            <a:pPr lvl="1"/>
            <a:r>
              <a:rPr lang="nl-NL" dirty="0" err="1"/>
              <a:t>Debillitas</a:t>
            </a:r>
            <a:r>
              <a:rPr lang="nl-NL" dirty="0"/>
              <a:t> – </a:t>
            </a:r>
            <a:r>
              <a:rPr lang="nl-NL"/>
              <a:t>lichte vorm (IQ 50-70/80) </a:t>
            </a:r>
            <a:endParaRPr lang="nl-NL" dirty="0"/>
          </a:p>
        </p:txBody>
      </p:sp>
      <p:pic>
        <p:nvPicPr>
          <p:cNvPr id="5" name="Afbeelding 4" descr="Afbeelding met groen, teken&#10;&#10;Automatisch gegenereerde beschrijving">
            <a:extLst>
              <a:ext uri="{FF2B5EF4-FFF2-40B4-BE49-F238E27FC236}">
                <a16:creationId xmlns:a16="http://schemas.microsoft.com/office/drawing/2014/main" id="{F9257286-4784-4256-BAAD-24CDB8F5FEEF}"/>
              </a:ext>
            </a:extLst>
          </p:cNvPr>
          <p:cNvPicPr>
            <a:picLocks noChangeAspect="1"/>
          </p:cNvPicPr>
          <p:nvPr/>
        </p:nvPicPr>
        <p:blipFill>
          <a:blip r:embed="rId2"/>
          <a:stretch>
            <a:fillRect/>
          </a:stretch>
        </p:blipFill>
        <p:spPr>
          <a:xfrm>
            <a:off x="9733765" y="1661751"/>
            <a:ext cx="2120809" cy="4139382"/>
          </a:xfrm>
          <a:prstGeom prst="rect">
            <a:avLst/>
          </a:prstGeom>
        </p:spPr>
      </p:pic>
    </p:spTree>
    <p:extLst>
      <p:ext uri="{BB962C8B-B14F-4D97-AF65-F5344CB8AC3E}">
        <p14:creationId xmlns:p14="http://schemas.microsoft.com/office/powerpoint/2010/main" val="375483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386F3-3463-448E-967C-8E97EF417443}"/>
              </a:ext>
            </a:extLst>
          </p:cNvPr>
          <p:cNvSpPr>
            <a:spLocks noGrp="1"/>
          </p:cNvSpPr>
          <p:nvPr>
            <p:ph type="title"/>
          </p:nvPr>
        </p:nvSpPr>
        <p:spPr/>
        <p:txBody>
          <a:bodyPr/>
          <a:lstStyle/>
          <a:p>
            <a:r>
              <a:rPr lang="nl-NL" dirty="0"/>
              <a:t>Ontwikkeling</a:t>
            </a:r>
          </a:p>
        </p:txBody>
      </p:sp>
      <p:sp>
        <p:nvSpPr>
          <p:cNvPr id="3" name="Tijdelijke aanduiding voor inhoud 2">
            <a:extLst>
              <a:ext uri="{FF2B5EF4-FFF2-40B4-BE49-F238E27FC236}">
                <a16:creationId xmlns:a16="http://schemas.microsoft.com/office/drawing/2014/main" id="{28BC3508-759C-4898-ACD5-7B8E56F429AE}"/>
              </a:ext>
            </a:extLst>
          </p:cNvPr>
          <p:cNvSpPr>
            <a:spLocks noGrp="1"/>
          </p:cNvSpPr>
          <p:nvPr>
            <p:ph idx="1"/>
          </p:nvPr>
        </p:nvSpPr>
        <p:spPr/>
        <p:txBody>
          <a:bodyPr/>
          <a:lstStyle/>
          <a:p>
            <a:r>
              <a:rPr lang="nl-NL" dirty="0"/>
              <a:t>Vanaf jaren 70 – verzet tegen hospitalisering en dehumanisatie in instellingen.</a:t>
            </a:r>
          </a:p>
          <a:p>
            <a:r>
              <a:rPr lang="nl-NL" dirty="0"/>
              <a:t>Begin van vermaatschappelijking en ‘</a:t>
            </a:r>
            <a:r>
              <a:rPr lang="nl-NL" dirty="0" err="1"/>
              <a:t>ambulantisering</a:t>
            </a:r>
            <a:r>
              <a:rPr lang="nl-NL" dirty="0"/>
              <a:t>’</a:t>
            </a:r>
          </a:p>
          <a:p>
            <a:r>
              <a:rPr lang="nl-NL" dirty="0"/>
              <a:t>Verstandelijk gehandicapten moeten in de maatschappij kunnen wonen tussen ‘gewone’ mensen.</a:t>
            </a:r>
          </a:p>
          <a:p>
            <a:r>
              <a:rPr lang="nl-NL" dirty="0"/>
              <a:t>Grote instellingen stroomden leeg.</a:t>
            </a:r>
          </a:p>
          <a:p>
            <a:r>
              <a:rPr lang="nl-NL" dirty="0"/>
              <a:t>‘Zware gevallen’ bleven achter.</a:t>
            </a:r>
          </a:p>
        </p:txBody>
      </p:sp>
    </p:spTree>
    <p:extLst>
      <p:ext uri="{BB962C8B-B14F-4D97-AF65-F5344CB8AC3E}">
        <p14:creationId xmlns:p14="http://schemas.microsoft.com/office/powerpoint/2010/main" val="132681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BC8D5-B102-4BE8-89D6-8E525821F1D1}"/>
              </a:ext>
            </a:extLst>
          </p:cNvPr>
          <p:cNvSpPr>
            <a:spLocks noGrp="1"/>
          </p:cNvSpPr>
          <p:nvPr>
            <p:ph type="title"/>
          </p:nvPr>
        </p:nvSpPr>
        <p:spPr/>
        <p:txBody>
          <a:bodyPr/>
          <a:lstStyle/>
          <a:p>
            <a:r>
              <a:rPr lang="nl-NL" dirty="0"/>
              <a:t>Ontwikkeling</a:t>
            </a:r>
          </a:p>
        </p:txBody>
      </p:sp>
      <p:sp>
        <p:nvSpPr>
          <p:cNvPr id="3" name="Tijdelijke aanduiding voor inhoud 2">
            <a:extLst>
              <a:ext uri="{FF2B5EF4-FFF2-40B4-BE49-F238E27FC236}">
                <a16:creationId xmlns:a16="http://schemas.microsoft.com/office/drawing/2014/main" id="{76003E3F-AB14-40EE-8569-2AF0448E96DC}"/>
              </a:ext>
            </a:extLst>
          </p:cNvPr>
          <p:cNvSpPr>
            <a:spLocks noGrp="1"/>
          </p:cNvSpPr>
          <p:nvPr>
            <p:ph idx="1"/>
          </p:nvPr>
        </p:nvSpPr>
        <p:spPr/>
        <p:txBody>
          <a:bodyPr/>
          <a:lstStyle/>
          <a:p>
            <a:r>
              <a:rPr lang="nl-NL" dirty="0"/>
              <a:t>Misstanden kwamen aan het licht </a:t>
            </a:r>
          </a:p>
          <a:p>
            <a:r>
              <a:rPr lang="nl-NL" dirty="0"/>
              <a:t>Jolanda Venema</a:t>
            </a:r>
          </a:p>
          <a:p>
            <a:r>
              <a:rPr lang="nl-NL" dirty="0"/>
              <a:t>Alex Oudman </a:t>
            </a:r>
          </a:p>
          <a:p>
            <a:r>
              <a:rPr lang="nl-NL" dirty="0"/>
              <a:t>Brandon</a:t>
            </a:r>
          </a:p>
        </p:txBody>
      </p:sp>
      <p:pic>
        <p:nvPicPr>
          <p:cNvPr id="7" name="Afbeelding 6" descr="Afbeelding met persoon, gebouw, venster, man&#10;&#10;Automatisch gegenereerde beschrijving">
            <a:extLst>
              <a:ext uri="{FF2B5EF4-FFF2-40B4-BE49-F238E27FC236}">
                <a16:creationId xmlns:a16="http://schemas.microsoft.com/office/drawing/2014/main" id="{648BA30F-48C1-465D-BF74-36335C7F4A2E}"/>
              </a:ext>
            </a:extLst>
          </p:cNvPr>
          <p:cNvPicPr>
            <a:picLocks noChangeAspect="1"/>
          </p:cNvPicPr>
          <p:nvPr/>
        </p:nvPicPr>
        <p:blipFill>
          <a:blip r:embed="rId2"/>
          <a:stretch>
            <a:fillRect/>
          </a:stretch>
        </p:blipFill>
        <p:spPr>
          <a:xfrm>
            <a:off x="9334500" y="1011745"/>
            <a:ext cx="2057400" cy="2219325"/>
          </a:xfrm>
          <a:prstGeom prst="rect">
            <a:avLst/>
          </a:prstGeom>
        </p:spPr>
      </p:pic>
      <p:pic>
        <p:nvPicPr>
          <p:cNvPr id="9" name="Afbeelding 8" descr="Afbeelding met binnen, man, vrouw, kat&#10;&#10;Automatisch gegenereerde beschrijving">
            <a:extLst>
              <a:ext uri="{FF2B5EF4-FFF2-40B4-BE49-F238E27FC236}">
                <a16:creationId xmlns:a16="http://schemas.microsoft.com/office/drawing/2014/main" id="{601BB0EB-8019-44C2-ABB3-D77AA059BFD3}"/>
              </a:ext>
            </a:extLst>
          </p:cNvPr>
          <p:cNvPicPr>
            <a:picLocks noChangeAspect="1"/>
          </p:cNvPicPr>
          <p:nvPr/>
        </p:nvPicPr>
        <p:blipFill>
          <a:blip r:embed="rId3"/>
          <a:stretch>
            <a:fillRect/>
          </a:stretch>
        </p:blipFill>
        <p:spPr>
          <a:xfrm>
            <a:off x="731940" y="3836014"/>
            <a:ext cx="4194839" cy="2616012"/>
          </a:xfrm>
          <a:prstGeom prst="rect">
            <a:avLst/>
          </a:prstGeom>
        </p:spPr>
      </p:pic>
      <p:pic>
        <p:nvPicPr>
          <p:cNvPr id="11" name="Afbeelding 10" descr="Afbeelding met binnen, jong, vrouw, man&#10;&#10;Automatisch gegenereerde beschrijving">
            <a:extLst>
              <a:ext uri="{FF2B5EF4-FFF2-40B4-BE49-F238E27FC236}">
                <a16:creationId xmlns:a16="http://schemas.microsoft.com/office/drawing/2014/main" id="{D11E5939-495B-4B3A-9D62-C63D65C6F27A}"/>
              </a:ext>
            </a:extLst>
          </p:cNvPr>
          <p:cNvPicPr>
            <a:picLocks noChangeAspect="1"/>
          </p:cNvPicPr>
          <p:nvPr/>
        </p:nvPicPr>
        <p:blipFill>
          <a:blip r:embed="rId4"/>
          <a:stretch>
            <a:fillRect/>
          </a:stretch>
        </p:blipFill>
        <p:spPr>
          <a:xfrm>
            <a:off x="4926779" y="2505268"/>
            <a:ext cx="4442151" cy="2505829"/>
          </a:xfrm>
          <a:prstGeom prst="rect">
            <a:avLst/>
          </a:prstGeom>
        </p:spPr>
      </p:pic>
    </p:spTree>
    <p:extLst>
      <p:ext uri="{BB962C8B-B14F-4D97-AF65-F5344CB8AC3E}">
        <p14:creationId xmlns:p14="http://schemas.microsoft.com/office/powerpoint/2010/main" val="4114887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51574C0F71424E82856BC44A353689" ma:contentTypeVersion="13" ma:contentTypeDescription="Een nieuw document maken." ma:contentTypeScope="" ma:versionID="884f9de89a8ff7a8619ad3b5eaeda90b">
  <xsd:schema xmlns:xsd="http://www.w3.org/2001/XMLSchema" xmlns:xs="http://www.w3.org/2001/XMLSchema" xmlns:p="http://schemas.microsoft.com/office/2006/metadata/properties" xmlns:ns3="d4c86703-1005-4625-99c9-fe572bd9645e" xmlns:ns4="74d87654-b2d2-4173-a07f-6efb0b5f5e63" targetNamespace="http://schemas.microsoft.com/office/2006/metadata/properties" ma:root="true" ma:fieldsID="6df41f893e190f6207c23b974f367de5" ns3:_="" ns4:_="">
    <xsd:import namespace="d4c86703-1005-4625-99c9-fe572bd9645e"/>
    <xsd:import namespace="74d87654-b2d2-4173-a07f-6efb0b5f5e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86703-1005-4625-99c9-fe572bd964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d87654-b2d2-4173-a07f-6efb0b5f5e63"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element name="SharingHintHash" ma:index="12"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149F3-CC58-4AFA-8594-9A0C67DFE141}">
  <ds:schemaRefs>
    <ds:schemaRef ds:uri="d4c86703-1005-4625-99c9-fe572bd9645e"/>
    <ds:schemaRef ds:uri="http://purl.org/dc/dcmitype/"/>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74d87654-b2d2-4173-a07f-6efb0b5f5e6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29DA88-1FDF-460C-97D4-C9EE9234D3B1}">
  <ds:schemaRefs>
    <ds:schemaRef ds:uri="http://schemas.microsoft.com/sharepoint/v3/contenttype/forms"/>
  </ds:schemaRefs>
</ds:datastoreItem>
</file>

<file path=customXml/itemProps3.xml><?xml version="1.0" encoding="utf-8"?>
<ds:datastoreItem xmlns:ds="http://schemas.openxmlformats.org/officeDocument/2006/customXml" ds:itemID="{C2AB5063-F9CA-4665-B1E0-FEEE905881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86703-1005-4625-99c9-fe572bd9645e"/>
    <ds:schemaRef ds:uri="74d87654-b2d2-4173-a07f-6efb0b5f5e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TM03090434[[fn=Houttype]]</Template>
  <TotalTime>207</TotalTime>
  <Words>683</Words>
  <Application>Microsoft Office PowerPoint</Application>
  <PresentationFormat>Breedbeeld</PresentationFormat>
  <Paragraphs>74</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Georgia</vt:lpstr>
      <vt:lpstr>Trebuchet MS</vt:lpstr>
      <vt:lpstr>Wingdings</vt:lpstr>
      <vt:lpstr>Houttype</vt:lpstr>
      <vt:lpstr>Gehandicaptenzorg</vt:lpstr>
      <vt:lpstr>Gehandicaptenzorg - geschiedenis</vt:lpstr>
      <vt:lpstr>Gehandicaptenzorg - geschiedenis</vt:lpstr>
      <vt:lpstr>Gehandicaptenzorg - geschiedenis</vt:lpstr>
      <vt:lpstr>Gehandicaptenzorg - termen</vt:lpstr>
      <vt:lpstr>Gehandicaptenzorg - termen</vt:lpstr>
      <vt:lpstr>Gehandicaptenzorg - termen</vt:lpstr>
      <vt:lpstr>Ontwikkeling</vt:lpstr>
      <vt:lpstr>Ontwikkeling</vt:lpstr>
      <vt:lpstr>Ontwikkeling</vt:lpstr>
      <vt:lpstr>2015 - Participatiesamenleving</vt:lpstr>
      <vt:lpstr>PowerPoint-presentatie</vt:lpstr>
      <vt:lpstr>Feiten en Cijfers</vt:lpstr>
      <vt:lpstr>Beelden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Gehandicaptenzorg</dc:title>
  <dc:creator>Peter Haagsma</dc:creator>
  <cp:lastModifiedBy>Peter Haagsma</cp:lastModifiedBy>
  <cp:revision>1</cp:revision>
  <dcterms:created xsi:type="dcterms:W3CDTF">2020-06-06T12:44:17Z</dcterms:created>
  <dcterms:modified xsi:type="dcterms:W3CDTF">2020-06-07T11:45:45Z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0x0101009F51574C0F71424E82856BC44A353689</vt:lpwstr>
  </property>
</Properties>
</file>